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8A886-CFD8-4E0B-81DD-B86C271FCAF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44A3F-5391-4C06-836A-4ED8E267856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828800"/>
            <a:ext cx="7772400" cy="1470025"/>
          </a:xfrm>
        </p:spPr>
        <p:txBody>
          <a:bodyPr>
            <a:noAutofit/>
          </a:bodyPr>
          <a:lstStyle/>
          <a:p>
            <a:r>
              <a:rPr lang="en-US" sz="5400" dirty="0" smtClean="0"/>
              <a:t>PP </a:t>
            </a:r>
            <a:r>
              <a:rPr lang="en-US" sz="5400" dirty="0" err="1" smtClean="0"/>
              <a:t>Prezentacija</a:t>
            </a:r>
            <a:r>
              <a:rPr lang="en-US" sz="5400" dirty="0" smtClean="0"/>
              <a:t> </a:t>
            </a:r>
            <a:r>
              <a:rPr lang="en-US" sz="5400" dirty="0" err="1" smtClean="0"/>
              <a:t>na</a:t>
            </a:r>
            <a:r>
              <a:rPr lang="en-US" sz="5400" dirty="0" smtClean="0"/>
              <a:t> </a:t>
            </a:r>
            <a:r>
              <a:rPr lang="en-US" sz="5400" dirty="0" err="1" smtClean="0"/>
              <a:t>izvadok</a:t>
            </a:r>
            <a:r>
              <a:rPr lang="en-US" sz="5400" dirty="0" smtClean="0"/>
              <a:t> </a:t>
            </a:r>
            <a:r>
              <a:rPr lang="en-US" sz="5400" dirty="0" err="1" smtClean="0"/>
              <a:t>od</a:t>
            </a:r>
            <a:r>
              <a:rPr lang="en-US" sz="5400" dirty="0" smtClean="0"/>
              <a:t> </a:t>
            </a:r>
            <a:r>
              <a:rPr lang="en-US" sz="5400" dirty="0" err="1" smtClean="0"/>
              <a:t>baza</a:t>
            </a:r>
            <a:r>
              <a:rPr lang="en-US" sz="5400" dirty="0" smtClean="0"/>
              <a:t> </a:t>
            </a:r>
            <a:r>
              <a:rPr lang="en-US" sz="5400" dirty="0" err="1" smtClean="0"/>
              <a:t>na</a:t>
            </a:r>
            <a:r>
              <a:rPr lang="en-US" sz="5400" dirty="0" smtClean="0"/>
              <a:t> </a:t>
            </a:r>
            <a:r>
              <a:rPr lang="en-US" sz="5400" dirty="0" err="1" smtClean="0"/>
              <a:t>ultrazvucni</a:t>
            </a:r>
            <a:r>
              <a:rPr lang="en-US" sz="5400" dirty="0" smtClean="0"/>
              <a:t> </a:t>
            </a:r>
            <a:r>
              <a:rPr lang="en-US" sz="5400" dirty="0" err="1" smtClean="0"/>
              <a:t>naodi</a:t>
            </a:r>
            <a:r>
              <a:rPr lang="en-US" sz="5400" dirty="0" smtClean="0"/>
              <a:t> so </a:t>
            </a:r>
            <a:r>
              <a:rPr lang="en-US" sz="5400" dirty="0" err="1" smtClean="0"/>
              <a:t>prostaticna</a:t>
            </a:r>
            <a:r>
              <a:rPr lang="en-US" sz="5400" dirty="0" smtClean="0"/>
              <a:t> </a:t>
            </a:r>
            <a:r>
              <a:rPr lang="en-US" sz="5400" dirty="0" err="1" smtClean="0"/>
              <a:t>patologija</a:t>
            </a:r>
            <a:endParaRPr lang="en-US" sz="5400" dirty="0"/>
          </a:p>
        </p:txBody>
      </p:sp>
      <p:sp>
        <p:nvSpPr>
          <p:cNvPr id="4" name="Rectangle 3"/>
          <p:cNvSpPr/>
          <p:nvPr/>
        </p:nvSpPr>
        <p:spPr>
          <a:xfrm>
            <a:off x="3124200" y="4572000"/>
            <a:ext cx="5638800" cy="1676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k-MK" sz="4000" dirty="0" smtClean="0"/>
              <a:t>Др-Љупчо Костески мр.сци.нафролог</a:t>
            </a:r>
            <a:endParaRPr 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9218" name="Picture 2" descr="F:\bRATISLAV\Cap219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10242" name="Picture 2" descr="F:\bRATISLAV\Cap220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11266" name="Picture 2" descr="F:\bRATISLAV\Cap22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12290" name="Picture 2" descr="F:\bRATISLAV\Cap22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13314" name="Picture 2" descr="F:\bRATISLAV\Cap22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14338" name="Picture 2" descr="F:\bRATISLAV\Cap22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nedeski Boro\Cap13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33400"/>
            <a:ext cx="6858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nedeski Boro\Cap14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57200"/>
            <a:ext cx="6858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3075" name="Picture 3" descr="F:\nedeski Boro\Cap146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6858001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Karcinom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4098" name="Picture 2" descr="F:\koteski  risto\Cap4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Karcinom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5122" name="Picture 2" descr="F:\koteski  risto\Cap4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err="1" smtClean="0"/>
              <a:t>Karcinom</a:t>
            </a:r>
            <a:r>
              <a:rPr lang="en-US" sz="3000" dirty="0" smtClean="0"/>
              <a:t> </a:t>
            </a:r>
            <a:r>
              <a:rPr lang="en-US" sz="3000" dirty="0" err="1" smtClean="0"/>
              <a:t>na</a:t>
            </a:r>
            <a:r>
              <a:rPr lang="en-US" sz="3000" dirty="0" smtClean="0"/>
              <a:t> </a:t>
            </a:r>
            <a:r>
              <a:rPr lang="en-US" sz="3000" dirty="0" err="1" smtClean="0"/>
              <a:t>prostata</a:t>
            </a:r>
            <a:r>
              <a:rPr lang="en-US" sz="3000" dirty="0" smtClean="0"/>
              <a:t> </a:t>
            </a:r>
            <a:r>
              <a:rPr lang="en-US" sz="3000" dirty="0" err="1" smtClean="0"/>
              <a:t>posle</a:t>
            </a:r>
            <a:r>
              <a:rPr lang="en-US" sz="3000" dirty="0" smtClean="0"/>
              <a:t> </a:t>
            </a:r>
            <a:r>
              <a:rPr lang="en-US" sz="3000" dirty="0" err="1" smtClean="0"/>
              <a:t>parcijalna</a:t>
            </a:r>
            <a:r>
              <a:rPr lang="en-US" sz="3000" dirty="0" smtClean="0"/>
              <a:t> </a:t>
            </a:r>
            <a:r>
              <a:rPr lang="en-US" sz="3000" dirty="0" err="1" smtClean="0"/>
              <a:t>intervencija</a:t>
            </a:r>
            <a:endParaRPr lang="en-US" sz="3000" dirty="0"/>
          </a:p>
        </p:txBody>
      </p:sp>
      <p:pic>
        <p:nvPicPr>
          <p:cNvPr id="6146" name="Picture 2" descr="F:\koteski  risto\kotoski risto\Cap140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7170" name="Picture 2" descr="F:\bRATISLAV\Cap21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430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Adenom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prostata</a:t>
            </a:r>
            <a:endParaRPr lang="en-US" dirty="0"/>
          </a:p>
        </p:txBody>
      </p:sp>
      <p:pic>
        <p:nvPicPr>
          <p:cNvPr id="8194" name="Picture 2" descr="F:\bRATISLAV\Cap218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0668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54</Words>
  <Application>Microsoft Office PowerPoint</Application>
  <PresentationFormat>On-screen Show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PP Prezentacija na izvadok od baza na ultrazvucni naodi so prostaticna patologija</vt:lpstr>
      <vt:lpstr>Slide 2</vt:lpstr>
      <vt:lpstr>Slide 3</vt:lpstr>
      <vt:lpstr>Adenom na prostata</vt:lpstr>
      <vt:lpstr>Karcinom na prostata</vt:lpstr>
      <vt:lpstr>Karcinom na prostata</vt:lpstr>
      <vt:lpstr>Karcinom na prostata posle parcijalna intervencija</vt:lpstr>
      <vt:lpstr>Adenom na prostata</vt:lpstr>
      <vt:lpstr>Adenom na prostata</vt:lpstr>
      <vt:lpstr>Adenom na prostata</vt:lpstr>
      <vt:lpstr>Adenom na prostata</vt:lpstr>
      <vt:lpstr>Adenom na prostata</vt:lpstr>
      <vt:lpstr>Adenom na prostata</vt:lpstr>
      <vt:lpstr>Adenom na prostata</vt:lpstr>
      <vt:lpstr>Adenom na prostata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Prezentacija na izvadok od baza na ultrazvucni naodi so prostaticna patologija</dc:title>
  <dc:creator>Win7</dc:creator>
  <cp:lastModifiedBy>Win7</cp:lastModifiedBy>
  <cp:revision>1</cp:revision>
  <dcterms:created xsi:type="dcterms:W3CDTF">2015-01-21T18:40:41Z</dcterms:created>
  <dcterms:modified xsi:type="dcterms:W3CDTF">2015-01-21T19:02:38Z</dcterms:modified>
</cp:coreProperties>
</file>